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408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The Central Limit Theorem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a fundamental concept in statistics that states that the distribution of samples will approach a normal distribution, regardless of the shape of the population distribution.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Definition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states that the sum or average of a large number of independent and identically distributed random variables will tend to have a normal distribution.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28708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Explanation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6009084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theorem is crucial in inferential statistics as it allows us to make inferences about a population based on a sample. It provides a foundation for hypothesis testing and confidence intervals.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7206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Importance of the Central Limit Theorem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442698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allows us to make accurate statistical inferences even when the population distribution is unknown or non-normal. This makes it a powerful tool in many areas of research and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4285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Assumptions of the Central Limit Theorem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67594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assumes that the random variables are independent, have a finite variance, and are identically distributed. Violations of these assumptions can affect the validity of the theorem.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Application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widely used in various fields such as quality control, finance, and social sciences. It helps to analyze and interpret data, estimate parameters, and make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429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Limitations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2649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While the central limit theorem is a powerful tool, it may not hold true for small sample sizes or for populations with heavy-tailed distributions. In such cases, alternative statistical techniques may be more appropriate.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890123"/>
            <a:ext cx="6850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Conclusion and Key Points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a fundamental concept in statistics that allows us to make reliable inferences based on sample data. Understanding its assumptions, limitations, and applications is crucial for accurate statistical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5156359"/>
            <a:ext cx="6278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                         </a:t>
            </a:r>
            <a:r>
              <a:rPr lang="en-US" sz="4374" b="1" i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Thank you!!</a:t>
            </a:r>
            <a:endParaRPr lang="en-US" sz="437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Microsoft Office PowerPoint</Application>
  <PresentationFormat>Custom</PresentationFormat>
  <Paragraphs>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JAJULA MANI</cp:lastModifiedBy>
  <cp:revision>2</cp:revision>
  <dcterms:created xsi:type="dcterms:W3CDTF">2023-11-26T03:08:17Z</dcterms:created>
  <dcterms:modified xsi:type="dcterms:W3CDTF">2023-11-26T03:10:02Z</dcterms:modified>
</cp:coreProperties>
</file>